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3F0783A-8130-4200-A244-B52B990E0067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A1E8B59-8431-4409-A7BC-A7DB99B9F5B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657536" cy="2301240"/>
          </a:xfrm>
        </p:spPr>
        <p:txBody>
          <a:bodyPr/>
          <a:lstStyle/>
          <a:p>
            <a:r>
              <a:rPr lang="en-US" dirty="0" smtClean="0"/>
              <a:t>Spitzer space telescope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Kaiya and Avery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65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1990’s- $2.2 billion</a:t>
            </a:r>
          </a:p>
          <a:p>
            <a:r>
              <a:rPr lang="en-US" dirty="0" smtClean="0"/>
              <a:t>With new infrared detecting technology and research into cryogenic systems and orbits, currently costs 1/3 of original estimate to maintain</a:t>
            </a:r>
          </a:p>
          <a:p>
            <a:r>
              <a:rPr lang="en-US" dirty="0" smtClean="0"/>
              <a:t>Mission estimated to last 2.5-5+ years (until liquid helium/cryogen wears out).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4000"/>
            <a:ext cx="3038898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701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Spitzer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Liquid helium depleted in 2009. The two shortest wavelength cameras still function today (Spitzer Warm Mission). </a:t>
            </a:r>
          </a:p>
          <a:p>
            <a:r>
              <a:rPr lang="en-US" dirty="0" smtClean="0"/>
              <a:t>Launched from Cape Canaveral, FL on Monday, August 25, 2003. 3824 days since launch. 191,617,259 km from Earth.</a:t>
            </a:r>
          </a:p>
          <a:p>
            <a:r>
              <a:rPr lang="en-US" dirty="0" smtClean="0"/>
              <a:t>1990’s: infrared telescopes were around, but it was difficult to observe due to long exposure times and Earth’s </a:t>
            </a:r>
            <a:br>
              <a:rPr lang="en-US" dirty="0" smtClean="0"/>
            </a:br>
            <a:r>
              <a:rPr lang="en-US" dirty="0" smtClean="0"/>
              <a:t>Atmosphere.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124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Originally, it was proposed to go up for short duration 30 day flights (with launchings occurring every week). </a:t>
            </a:r>
          </a:p>
          <a:p>
            <a:r>
              <a:rPr lang="en-US" dirty="0" smtClean="0"/>
              <a:t>By 1983, expected to be long duration. One of the first times a satellite was proposed to be far away from Earth and not trailing Earth’s orbit (protects it from heat and reduces amount of necessary coolant).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677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95325"/>
            <a:ext cx="28575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59990"/>
            <a:ext cx="3984580" cy="11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401961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21783"/>
            <a:ext cx="2526196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610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153400" cy="2666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First telescope to capture light from extrasolar planets (“hot </a:t>
            </a:r>
            <a:r>
              <a:rPr lang="en-US" dirty="0" err="1"/>
              <a:t>J</a:t>
            </a:r>
            <a:r>
              <a:rPr lang="en-US" dirty="0" err="1" smtClean="0"/>
              <a:t>upiters</a:t>
            </a:r>
            <a:r>
              <a:rPr lang="en-US" dirty="0" smtClean="0"/>
              <a:t>”) </a:t>
            </a:r>
          </a:p>
          <a:p>
            <a:r>
              <a:rPr lang="en-US" dirty="0" smtClean="0"/>
              <a:t>Gave new insight as to how planets are formed</a:t>
            </a:r>
          </a:p>
          <a:p>
            <a:r>
              <a:rPr lang="en-US" dirty="0" smtClean="0"/>
              <a:t>More of a bar structure to the Milky Way Galaxy than earlier thought. </a:t>
            </a:r>
          </a:p>
          <a:p>
            <a:r>
              <a:rPr lang="en-US" dirty="0" smtClean="0"/>
              <a:t>Double helix (80 light year long) nebula.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21869" y="1812130"/>
            <a:ext cx="1971675" cy="7138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3530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Spitzer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Infrared</a:t>
            </a:r>
          </a:p>
          <a:p>
            <a:r>
              <a:rPr lang="en-US" dirty="0" smtClean="0"/>
              <a:t>13 </a:t>
            </a:r>
            <a:r>
              <a:rPr lang="en-US" dirty="0"/>
              <a:t>feet </a:t>
            </a:r>
            <a:r>
              <a:rPr lang="en-US" dirty="0" smtClean="0"/>
              <a:t>tall</a:t>
            </a:r>
          </a:p>
          <a:p>
            <a:r>
              <a:rPr lang="en-US" dirty="0" smtClean="0"/>
              <a:t>2,000 </a:t>
            </a:r>
            <a:r>
              <a:rPr lang="en-US" dirty="0"/>
              <a:t>lbs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Maps </a:t>
            </a:r>
            <a:r>
              <a:rPr lang="en-US" dirty="0"/>
              <a:t>weather </a:t>
            </a:r>
            <a:r>
              <a:rPr lang="en-US" dirty="0" smtClean="0"/>
              <a:t>patterns</a:t>
            </a:r>
          </a:p>
          <a:p>
            <a:r>
              <a:rPr lang="en-US" dirty="0" smtClean="0"/>
              <a:t>Launched </a:t>
            </a:r>
            <a:r>
              <a:rPr lang="en-US" dirty="0"/>
              <a:t>August 25, </a:t>
            </a:r>
            <a:r>
              <a:rPr lang="en-US" dirty="0" smtClean="0"/>
              <a:t>2003</a:t>
            </a:r>
          </a:p>
          <a:p>
            <a:r>
              <a:rPr lang="en-US" dirty="0" smtClean="0"/>
              <a:t>Lyman </a:t>
            </a:r>
            <a:r>
              <a:rPr lang="en-US" dirty="0"/>
              <a:t>Spitzer died before it launched.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94261" y="2544388"/>
            <a:ext cx="4093965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762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Has to stay hot and </a:t>
            </a:r>
            <a:r>
              <a:rPr lang="en-US" dirty="0" smtClean="0"/>
              <a:t>cold</a:t>
            </a:r>
          </a:p>
          <a:p>
            <a:r>
              <a:rPr lang="en-US" dirty="0" smtClean="0"/>
              <a:t>CTA</a:t>
            </a:r>
          </a:p>
          <a:p>
            <a:r>
              <a:rPr lang="en-US" dirty="0" smtClean="0"/>
              <a:t>Thermal radiation</a:t>
            </a:r>
          </a:p>
          <a:p>
            <a:r>
              <a:rPr lang="en-US" dirty="0" smtClean="0"/>
              <a:t>IRS</a:t>
            </a:r>
          </a:p>
          <a:p>
            <a:r>
              <a:rPr lang="en-US" dirty="0" smtClean="0"/>
              <a:t>IRAC</a:t>
            </a:r>
          </a:p>
          <a:p>
            <a:r>
              <a:rPr lang="en-US" dirty="0" smtClean="0"/>
              <a:t>MIPS</a:t>
            </a:r>
          </a:p>
          <a:p>
            <a:r>
              <a:rPr lang="en-US" dirty="0" smtClean="0"/>
              <a:t>Star tracker</a:t>
            </a:r>
          </a:p>
          <a:p>
            <a:r>
              <a:rPr lang="en-US" dirty="0" smtClean="0"/>
              <a:t>Orbits </a:t>
            </a:r>
            <a:r>
              <a:rPr lang="en-US" dirty="0"/>
              <a:t>behind </a:t>
            </a:r>
            <a:r>
              <a:rPr lang="en-US" dirty="0" smtClean="0"/>
              <a:t>earth</a:t>
            </a:r>
          </a:p>
          <a:p>
            <a:r>
              <a:rPr lang="en-US" dirty="0" smtClean="0"/>
              <a:t>85 </a:t>
            </a:r>
            <a:r>
              <a:rPr lang="en-US" dirty="0"/>
              <a:t>cm mirror </a:t>
            </a:r>
            <a:r>
              <a:rPr lang="en-US" dirty="0" smtClean="0"/>
              <a:t>diameter</a:t>
            </a:r>
          </a:p>
          <a:p>
            <a:r>
              <a:rPr lang="en-US" dirty="0" smtClean="0"/>
              <a:t>Ritchey </a:t>
            </a:r>
            <a:r>
              <a:rPr lang="en-US" dirty="0" err="1"/>
              <a:t>Chrétlen</a:t>
            </a:r>
            <a:r>
              <a:rPr lang="en-US" dirty="0"/>
              <a:t> design</a:t>
            </a:r>
          </a:p>
        </p:txBody>
      </p:sp>
    </p:spTree>
    <p:extLst>
      <p:ext uri="{BB962C8B-B14F-4D97-AF65-F5344CB8AC3E}">
        <p14:creationId xmlns:p14="http://schemas.microsoft.com/office/powerpoint/2010/main" val="1625765916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46</TotalTime>
  <Words>268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Spitzer space telescope </vt:lpstr>
      <vt:lpstr>Expectations</vt:lpstr>
      <vt:lpstr>Spitzer</vt:lpstr>
      <vt:lpstr>Expectations</vt:lpstr>
      <vt:lpstr>PowerPoint Presentation</vt:lpstr>
      <vt:lpstr>Results</vt:lpstr>
      <vt:lpstr>Spitzer Basics</vt:lpstr>
      <vt:lpstr>Engineering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Spitzer space telescope</dc:title>
  <dc:creator>vci</dc:creator>
  <cp:lastModifiedBy>vci</cp:lastModifiedBy>
  <cp:revision>6</cp:revision>
  <dcterms:created xsi:type="dcterms:W3CDTF">2014-02-11T19:41:05Z</dcterms:created>
  <dcterms:modified xsi:type="dcterms:W3CDTF">2014-02-13T20:17:56Z</dcterms:modified>
</cp:coreProperties>
</file>